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82" r:id="rId12"/>
    <p:sldId id="283" r:id="rId13"/>
    <p:sldId id="284" r:id="rId14"/>
    <p:sldId id="285" r:id="rId15"/>
    <p:sldId id="286" r:id="rId16"/>
    <p:sldId id="287" r:id="rId17"/>
    <p:sldId id="265" r:id="rId18"/>
    <p:sldId id="266" r:id="rId19"/>
    <p:sldId id="267" r:id="rId20"/>
    <p:sldId id="281" r:id="rId21"/>
    <p:sldId id="279" r:id="rId22"/>
    <p:sldId id="280" r:id="rId23"/>
    <p:sldId id="301" r:id="rId24"/>
    <p:sldId id="293" r:id="rId25"/>
    <p:sldId id="294" r:id="rId26"/>
    <p:sldId id="295" r:id="rId27"/>
    <p:sldId id="297" r:id="rId28"/>
    <p:sldId id="291" r:id="rId29"/>
    <p:sldId id="288" r:id="rId30"/>
    <p:sldId id="289" r:id="rId31"/>
    <p:sldId id="290" r:id="rId32"/>
    <p:sldId id="292" r:id="rId33"/>
    <p:sldId id="277" r:id="rId34"/>
    <p:sldId id="278" r:id="rId35"/>
    <p:sldId id="298" r:id="rId36"/>
    <p:sldId id="299" r:id="rId37"/>
    <p:sldId id="300" r:id="rId38"/>
    <p:sldId id="275" r:id="rId39"/>
    <p:sldId id="276" r:id="rId40"/>
    <p:sldId id="306" r:id="rId41"/>
    <p:sldId id="307" r:id="rId42"/>
    <p:sldId id="271" r:id="rId43"/>
    <p:sldId id="272" r:id="rId44"/>
    <p:sldId id="273" r:id="rId45"/>
    <p:sldId id="274" r:id="rId46"/>
    <p:sldId id="302" r:id="rId47"/>
    <p:sldId id="303" r:id="rId48"/>
    <p:sldId id="304" r:id="rId49"/>
    <p:sldId id="305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301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827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5482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60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99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638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8573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260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06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0734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25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646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607"/>
            <a:ext cx="12192000" cy="688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40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3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8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5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5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5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9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3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2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85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8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8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1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8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8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42" y="0"/>
            <a:ext cx="10016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9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4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64"/>
            <a:ext cx="12192000" cy="676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9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7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9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9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77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4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3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63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9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7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7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8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81" y="0"/>
            <a:ext cx="11460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4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0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5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3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6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03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7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5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6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6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706" y="0"/>
            <a:ext cx="71425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8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8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7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3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66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0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8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7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84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5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5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3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9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2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9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3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1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2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1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1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45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4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4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9" y="0"/>
            <a:ext cx="11025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6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0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60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12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2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68" y="0"/>
            <a:ext cx="11701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1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11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26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6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8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3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2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5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9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6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0</Words>
  <Application>Microsoft Office PowerPoint</Application>
  <PresentationFormat>Widescreen</PresentationFormat>
  <Paragraphs>0</Paragraphs>
  <Slides>96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10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OWNEST</dc:creator>
  <cp:lastModifiedBy>OWNEST</cp:lastModifiedBy>
  <cp:revision>22</cp:revision>
  <dcterms:created xsi:type="dcterms:W3CDTF">2026-08-18T11:19:08Z</dcterms:created>
  <dcterms:modified xsi:type="dcterms:W3CDTF">2026-08-20T11:28:52Z</dcterms:modified>
</cp:coreProperties>
</file>