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93" r:id="rId6"/>
    <p:sldId id="294" r:id="rId7"/>
    <p:sldId id="277" r:id="rId8"/>
    <p:sldId id="295" r:id="rId9"/>
    <p:sldId id="296" r:id="rId10"/>
    <p:sldId id="297" r:id="rId11"/>
    <p:sldId id="263" r:id="rId12"/>
    <p:sldId id="266" r:id="rId13"/>
    <p:sldId id="267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62" r:id="rId23"/>
    <p:sldId id="276" r:id="rId24"/>
    <p:sldId id="286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6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2301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827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5482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60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994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638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8573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260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06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0734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625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6494E-BB2D-4D5D-B9D0-99D5CBA72A38}" type="datetimeFigureOut">
              <a:rPr lang="en-IN" smtClean="0"/>
              <a:t>20-08-2026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36F57-E091-44C3-9C72-ED6F030C351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466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607"/>
            <a:ext cx="12192000" cy="688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40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87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1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4" y="1"/>
            <a:ext cx="12239624" cy="683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3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3"/>
          <a:stretch/>
        </p:blipFill>
        <p:spPr>
          <a:xfrm>
            <a:off x="0" y="-1"/>
            <a:ext cx="12192000" cy="73433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9699" y="78972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MIXED-USE COMMERCIAL HOTEL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44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9699" y="78972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MIXED-USE COMMERCIAL HOTEL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063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9699" y="78972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MIXED-USE COMMERCIAL HOTEL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431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7" b="6982"/>
          <a:stretch/>
        </p:blipFill>
        <p:spPr>
          <a:xfrm>
            <a:off x="0" y="0"/>
            <a:ext cx="12201634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139699" y="78972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MIXED-USE COMMERCIAL HOTEL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8883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786" y="0"/>
            <a:ext cx="500782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04" y="0"/>
            <a:ext cx="5091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8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971" y="0"/>
            <a:ext cx="5059818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0" y="0"/>
            <a:ext cx="5081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5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02" y="0"/>
            <a:ext cx="518705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457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5" y="0"/>
            <a:ext cx="10745569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45431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40 FEET NARROW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059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67731" y="0"/>
            <a:ext cx="449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BIJU PATTNAIK MUSEUM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67731" y="0"/>
            <a:ext cx="4494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BIJU PATTNAIK MUSEUM</a:t>
            </a:r>
          </a:p>
        </p:txBody>
      </p:sp>
    </p:spTree>
    <p:extLst>
      <p:ext uri="{BB962C8B-B14F-4D97-AF65-F5344CB8AC3E}">
        <p14:creationId xmlns:p14="http://schemas.microsoft.com/office/powerpoint/2010/main" val="41096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75731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50 FEET WIDE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</a:p>
        </p:txBody>
      </p:sp>
    </p:spTree>
    <p:extLst>
      <p:ext uri="{BB962C8B-B14F-4D97-AF65-F5344CB8AC3E}">
        <p14:creationId xmlns:p14="http://schemas.microsoft.com/office/powerpoint/2010/main" val="202675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2"/>
          <a:stretch/>
        </p:blipFill>
        <p:spPr>
          <a:xfrm>
            <a:off x="0" y="0"/>
            <a:ext cx="12192000" cy="684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1380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FARMHOUSE RENOVATION</a:t>
            </a:r>
          </a:p>
          <a:p>
            <a:r>
              <a:rPr lang="en-US" dirty="0" smtClean="0">
                <a:solidFill>
                  <a:schemeClr val="bg1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</a:p>
        </p:txBody>
      </p:sp>
    </p:spTree>
    <p:extLst>
      <p:ext uri="{BB962C8B-B14F-4D97-AF65-F5344CB8AC3E}">
        <p14:creationId xmlns:p14="http://schemas.microsoft.com/office/powerpoint/2010/main" val="233944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1380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FARMHOUSE RENOVATION</a:t>
            </a:r>
          </a:p>
          <a:p>
            <a:r>
              <a:rPr lang="en-US" dirty="0" smtClean="0">
                <a:solidFill>
                  <a:schemeClr val="bg1"/>
                </a:solidFill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93620" y="24031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40 </a:t>
            </a:r>
            <a:r>
              <a:rPr lang="en-US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FEET WIDE </a:t>
            </a:r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93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5702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25 FEET WIDE  NARROW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5294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88" y="0"/>
            <a:ext cx="897922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0162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UNISEX SALON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41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51272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5000 SQFT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0"/>
          <a:stretch/>
        </p:blipFill>
        <p:spPr>
          <a:xfrm>
            <a:off x="0" y="0"/>
            <a:ext cx="89292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0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71420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30 FEET WIDE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3"/>
          <a:stretch/>
        </p:blipFill>
        <p:spPr>
          <a:xfrm>
            <a:off x="0" y="0"/>
            <a:ext cx="89027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8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728620" y="0"/>
            <a:ext cx="2463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5000 SQFT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22"/>
          <a:stretch/>
        </p:blipFill>
        <p:spPr>
          <a:xfrm>
            <a:off x="0" y="0"/>
            <a:ext cx="9429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54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88820" y="0"/>
            <a:ext cx="3657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RESIDENTIAL APARTMENT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765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4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12192001" cy="73041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12099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25000 SQFT RESIDENTIAL BUILDING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790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12099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25000 SQFT RESIDENTIAL BUILDING 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38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5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8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75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0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6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86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32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80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2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9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0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0"/>
            <a:ext cx="40767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58231" y="0"/>
            <a:ext cx="44941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20 FEET NARROW HOUSE</a:t>
            </a:r>
          </a:p>
          <a:p>
            <a:r>
              <a:rPr lang="en-US" dirty="0" smtClean="0">
                <a:latin typeface="Adobe Ming Std L" panose="02020300000000000000" pitchFamily="18" charset="-128"/>
                <a:ea typeface="Adobe Ming Std L" panose="02020300000000000000" pitchFamily="18" charset="-128"/>
              </a:rPr>
              <a:t>ODISHA</a:t>
            </a:r>
            <a:endParaRPr lang="en-IN" dirty="0">
              <a:latin typeface="Adobe Ming Std L" panose="02020300000000000000" pitchFamily="18" charset="-128"/>
              <a:ea typeface="Adobe Ming Std L" panose="02020300000000000000" pitchFamily="18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25985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85" y="0"/>
            <a:ext cx="40893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83</Words>
  <Application>Microsoft Office PowerPoint</Application>
  <PresentationFormat>Widescreen</PresentationFormat>
  <Paragraphs>32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Adobe Ming Std 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OWNEST</dc:creator>
  <cp:lastModifiedBy>OWNEST</cp:lastModifiedBy>
  <cp:revision>19</cp:revision>
  <dcterms:created xsi:type="dcterms:W3CDTF">2026-08-18T11:19:08Z</dcterms:created>
  <dcterms:modified xsi:type="dcterms:W3CDTF">2026-08-20T12:59:51Z</dcterms:modified>
</cp:coreProperties>
</file>